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83" r:id="rId2"/>
    <p:sldId id="289" r:id="rId3"/>
    <p:sldId id="287" r:id="rId4"/>
    <p:sldId id="288" r:id="rId5"/>
    <p:sldId id="284" r:id="rId6"/>
    <p:sldId id="285" r:id="rId7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A177"/>
    <a:srgbClr val="D41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67" autoAdjust="0"/>
  </p:normalViewPr>
  <p:slideViewPr>
    <p:cSldViewPr snapToGrid="0" showGuides="1">
      <p:cViewPr>
        <p:scale>
          <a:sx n="80" d="100"/>
          <a:sy n="80" d="100"/>
        </p:scale>
        <p:origin x="-1716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37F56-226A-4194-B9BF-F2752C469F52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01DE6-581E-44B8-B87B-E2D16C3440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83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01DE6-581E-44B8-B87B-E2D16C3440A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69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2" t="23740" r="10446" b="294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9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272390" y="1902965"/>
            <a:ext cx="1922669" cy="2002511"/>
          </a:xfrm>
          <a:custGeom>
            <a:avLst/>
            <a:gdLst>
              <a:gd name="connsiteX0" fmla="*/ 919943 w 1922669"/>
              <a:gd name="connsiteY0" fmla="*/ 132 h 2002511"/>
              <a:gd name="connsiteX1" fmla="*/ 1479795 w 1922669"/>
              <a:gd name="connsiteY1" fmla="*/ 156225 h 2002511"/>
              <a:gd name="connsiteX2" fmla="*/ 1814404 w 1922669"/>
              <a:gd name="connsiteY2" fmla="*/ 629293 h 2002511"/>
              <a:gd name="connsiteX3" fmla="*/ 1906710 w 1922669"/>
              <a:gd name="connsiteY3" fmla="*/ 1229281 h 2002511"/>
              <a:gd name="connsiteX4" fmla="*/ 1525948 w 1922669"/>
              <a:gd name="connsiteY4" fmla="*/ 1736962 h 2002511"/>
              <a:gd name="connsiteX5" fmla="*/ 822116 w 1922669"/>
              <a:gd name="connsiteY5" fmla="*/ 2002342 h 2002511"/>
              <a:gd name="connsiteX6" fmla="*/ 233666 w 1922669"/>
              <a:gd name="connsiteY6" fmla="*/ 1702347 h 2002511"/>
              <a:gd name="connsiteX7" fmla="*/ 25978 w 1922669"/>
              <a:gd name="connsiteY7" fmla="*/ 1056207 h 2002511"/>
              <a:gd name="connsiteX8" fmla="*/ 37517 w 1922669"/>
              <a:gd name="connsiteY8" fmla="*/ 617754 h 2002511"/>
              <a:gd name="connsiteX9" fmla="*/ 349048 w 1922669"/>
              <a:gd name="connsiteY9" fmla="*/ 329298 h 2002511"/>
              <a:gd name="connsiteX10" fmla="*/ 845193 w 1922669"/>
              <a:gd name="connsiteY10" fmla="*/ 6228 h 2002511"/>
              <a:gd name="connsiteX11" fmla="*/ 919943 w 1922669"/>
              <a:gd name="connsiteY11" fmla="*/ 132 h 20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22669" h="2002511">
                <a:moveTo>
                  <a:pt x="919943" y="132"/>
                </a:moveTo>
                <a:cubicBezTo>
                  <a:pt x="1102880" y="-3417"/>
                  <a:pt x="1338451" y="65361"/>
                  <a:pt x="1479795" y="156225"/>
                </a:cubicBezTo>
                <a:cubicBezTo>
                  <a:pt x="1641330" y="260070"/>
                  <a:pt x="1743251" y="450450"/>
                  <a:pt x="1814404" y="629293"/>
                </a:cubicBezTo>
                <a:cubicBezTo>
                  <a:pt x="1885557" y="808136"/>
                  <a:pt x="1954785" y="1044670"/>
                  <a:pt x="1906710" y="1229281"/>
                </a:cubicBezTo>
                <a:cubicBezTo>
                  <a:pt x="1858634" y="1413893"/>
                  <a:pt x="1706713" y="1608119"/>
                  <a:pt x="1525948" y="1736962"/>
                </a:cubicBezTo>
                <a:cubicBezTo>
                  <a:pt x="1345182" y="1865806"/>
                  <a:pt x="1037496" y="2008111"/>
                  <a:pt x="822116" y="2002342"/>
                </a:cubicBezTo>
                <a:cubicBezTo>
                  <a:pt x="606736" y="1996573"/>
                  <a:pt x="366355" y="1860037"/>
                  <a:pt x="233666" y="1702347"/>
                </a:cubicBezTo>
                <a:cubicBezTo>
                  <a:pt x="100976" y="1544658"/>
                  <a:pt x="58670" y="1236972"/>
                  <a:pt x="25978" y="1056207"/>
                </a:cubicBezTo>
                <a:cubicBezTo>
                  <a:pt x="-6714" y="875442"/>
                  <a:pt x="-14405" y="738905"/>
                  <a:pt x="37517" y="617754"/>
                </a:cubicBezTo>
                <a:cubicBezTo>
                  <a:pt x="89439" y="496603"/>
                  <a:pt x="214436" y="431220"/>
                  <a:pt x="349048" y="329298"/>
                </a:cubicBezTo>
                <a:cubicBezTo>
                  <a:pt x="483661" y="227377"/>
                  <a:pt x="656735" y="35074"/>
                  <a:pt x="845193" y="6228"/>
                </a:cubicBezTo>
                <a:cubicBezTo>
                  <a:pt x="868750" y="2622"/>
                  <a:pt x="893809" y="639"/>
                  <a:pt x="919943" y="13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50456" y="1902965"/>
            <a:ext cx="1922669" cy="2002511"/>
          </a:xfrm>
          <a:custGeom>
            <a:avLst/>
            <a:gdLst>
              <a:gd name="connsiteX0" fmla="*/ 919943 w 1922669"/>
              <a:gd name="connsiteY0" fmla="*/ 132 h 2002511"/>
              <a:gd name="connsiteX1" fmla="*/ 1479795 w 1922669"/>
              <a:gd name="connsiteY1" fmla="*/ 156225 h 2002511"/>
              <a:gd name="connsiteX2" fmla="*/ 1814404 w 1922669"/>
              <a:gd name="connsiteY2" fmla="*/ 629293 h 2002511"/>
              <a:gd name="connsiteX3" fmla="*/ 1906710 w 1922669"/>
              <a:gd name="connsiteY3" fmla="*/ 1229281 h 2002511"/>
              <a:gd name="connsiteX4" fmla="*/ 1525948 w 1922669"/>
              <a:gd name="connsiteY4" fmla="*/ 1736962 h 2002511"/>
              <a:gd name="connsiteX5" fmla="*/ 822116 w 1922669"/>
              <a:gd name="connsiteY5" fmla="*/ 2002342 h 2002511"/>
              <a:gd name="connsiteX6" fmla="*/ 233666 w 1922669"/>
              <a:gd name="connsiteY6" fmla="*/ 1702347 h 2002511"/>
              <a:gd name="connsiteX7" fmla="*/ 25978 w 1922669"/>
              <a:gd name="connsiteY7" fmla="*/ 1056207 h 2002511"/>
              <a:gd name="connsiteX8" fmla="*/ 37517 w 1922669"/>
              <a:gd name="connsiteY8" fmla="*/ 617754 h 2002511"/>
              <a:gd name="connsiteX9" fmla="*/ 349048 w 1922669"/>
              <a:gd name="connsiteY9" fmla="*/ 329298 h 2002511"/>
              <a:gd name="connsiteX10" fmla="*/ 845193 w 1922669"/>
              <a:gd name="connsiteY10" fmla="*/ 6228 h 2002511"/>
              <a:gd name="connsiteX11" fmla="*/ 919943 w 1922669"/>
              <a:gd name="connsiteY11" fmla="*/ 132 h 20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22669" h="2002511">
                <a:moveTo>
                  <a:pt x="919943" y="132"/>
                </a:moveTo>
                <a:cubicBezTo>
                  <a:pt x="1102880" y="-3417"/>
                  <a:pt x="1338452" y="65361"/>
                  <a:pt x="1479795" y="156225"/>
                </a:cubicBezTo>
                <a:cubicBezTo>
                  <a:pt x="1641330" y="260070"/>
                  <a:pt x="1743251" y="450450"/>
                  <a:pt x="1814404" y="629293"/>
                </a:cubicBezTo>
                <a:cubicBezTo>
                  <a:pt x="1885557" y="808136"/>
                  <a:pt x="1954785" y="1044670"/>
                  <a:pt x="1906710" y="1229281"/>
                </a:cubicBezTo>
                <a:cubicBezTo>
                  <a:pt x="1858634" y="1413893"/>
                  <a:pt x="1706713" y="1608119"/>
                  <a:pt x="1525948" y="1736962"/>
                </a:cubicBezTo>
                <a:cubicBezTo>
                  <a:pt x="1345182" y="1865806"/>
                  <a:pt x="1037496" y="2008111"/>
                  <a:pt x="822116" y="2002342"/>
                </a:cubicBezTo>
                <a:cubicBezTo>
                  <a:pt x="606736" y="1996573"/>
                  <a:pt x="366355" y="1860037"/>
                  <a:pt x="233666" y="1702347"/>
                </a:cubicBezTo>
                <a:cubicBezTo>
                  <a:pt x="100977" y="1544658"/>
                  <a:pt x="58670" y="1236972"/>
                  <a:pt x="25978" y="1056207"/>
                </a:cubicBezTo>
                <a:cubicBezTo>
                  <a:pt x="-6714" y="875442"/>
                  <a:pt x="-14405" y="738905"/>
                  <a:pt x="37517" y="617754"/>
                </a:cubicBezTo>
                <a:cubicBezTo>
                  <a:pt x="89439" y="496603"/>
                  <a:pt x="214436" y="431220"/>
                  <a:pt x="349048" y="329298"/>
                </a:cubicBezTo>
                <a:cubicBezTo>
                  <a:pt x="483661" y="227377"/>
                  <a:pt x="656735" y="35074"/>
                  <a:pt x="845193" y="6228"/>
                </a:cubicBezTo>
                <a:cubicBezTo>
                  <a:pt x="868750" y="2622"/>
                  <a:pt x="893810" y="639"/>
                  <a:pt x="919943" y="13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428522" y="1902965"/>
            <a:ext cx="1922669" cy="2002511"/>
          </a:xfrm>
          <a:custGeom>
            <a:avLst/>
            <a:gdLst>
              <a:gd name="connsiteX0" fmla="*/ 919943 w 1922669"/>
              <a:gd name="connsiteY0" fmla="*/ 132 h 2002511"/>
              <a:gd name="connsiteX1" fmla="*/ 1479795 w 1922669"/>
              <a:gd name="connsiteY1" fmla="*/ 156225 h 2002511"/>
              <a:gd name="connsiteX2" fmla="*/ 1814404 w 1922669"/>
              <a:gd name="connsiteY2" fmla="*/ 629293 h 2002511"/>
              <a:gd name="connsiteX3" fmla="*/ 1906710 w 1922669"/>
              <a:gd name="connsiteY3" fmla="*/ 1229281 h 2002511"/>
              <a:gd name="connsiteX4" fmla="*/ 1525948 w 1922669"/>
              <a:gd name="connsiteY4" fmla="*/ 1736962 h 2002511"/>
              <a:gd name="connsiteX5" fmla="*/ 822116 w 1922669"/>
              <a:gd name="connsiteY5" fmla="*/ 2002342 h 2002511"/>
              <a:gd name="connsiteX6" fmla="*/ 233666 w 1922669"/>
              <a:gd name="connsiteY6" fmla="*/ 1702347 h 2002511"/>
              <a:gd name="connsiteX7" fmla="*/ 25978 w 1922669"/>
              <a:gd name="connsiteY7" fmla="*/ 1056207 h 2002511"/>
              <a:gd name="connsiteX8" fmla="*/ 37517 w 1922669"/>
              <a:gd name="connsiteY8" fmla="*/ 617754 h 2002511"/>
              <a:gd name="connsiteX9" fmla="*/ 349048 w 1922669"/>
              <a:gd name="connsiteY9" fmla="*/ 329298 h 2002511"/>
              <a:gd name="connsiteX10" fmla="*/ 845193 w 1922669"/>
              <a:gd name="connsiteY10" fmla="*/ 6228 h 2002511"/>
              <a:gd name="connsiteX11" fmla="*/ 919943 w 1922669"/>
              <a:gd name="connsiteY11" fmla="*/ 132 h 20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22669" h="2002511">
                <a:moveTo>
                  <a:pt x="919943" y="132"/>
                </a:moveTo>
                <a:cubicBezTo>
                  <a:pt x="1102880" y="-3417"/>
                  <a:pt x="1338452" y="65361"/>
                  <a:pt x="1479795" y="156225"/>
                </a:cubicBezTo>
                <a:cubicBezTo>
                  <a:pt x="1641330" y="260070"/>
                  <a:pt x="1743251" y="450450"/>
                  <a:pt x="1814404" y="629293"/>
                </a:cubicBezTo>
                <a:cubicBezTo>
                  <a:pt x="1885557" y="808136"/>
                  <a:pt x="1954785" y="1044670"/>
                  <a:pt x="1906710" y="1229281"/>
                </a:cubicBezTo>
                <a:cubicBezTo>
                  <a:pt x="1858634" y="1413893"/>
                  <a:pt x="1706713" y="1608119"/>
                  <a:pt x="1525948" y="1736962"/>
                </a:cubicBezTo>
                <a:cubicBezTo>
                  <a:pt x="1345182" y="1865806"/>
                  <a:pt x="1037496" y="2008111"/>
                  <a:pt x="822116" y="2002342"/>
                </a:cubicBezTo>
                <a:cubicBezTo>
                  <a:pt x="606736" y="1996573"/>
                  <a:pt x="366355" y="1860037"/>
                  <a:pt x="233666" y="1702347"/>
                </a:cubicBezTo>
                <a:cubicBezTo>
                  <a:pt x="100977" y="1544658"/>
                  <a:pt x="58670" y="1236972"/>
                  <a:pt x="25978" y="1056207"/>
                </a:cubicBezTo>
                <a:cubicBezTo>
                  <a:pt x="-6714" y="875442"/>
                  <a:pt x="-14405" y="738905"/>
                  <a:pt x="37517" y="617754"/>
                </a:cubicBezTo>
                <a:cubicBezTo>
                  <a:pt x="89439" y="496603"/>
                  <a:pt x="214436" y="431220"/>
                  <a:pt x="349048" y="329298"/>
                </a:cubicBezTo>
                <a:cubicBezTo>
                  <a:pt x="483661" y="227377"/>
                  <a:pt x="656735" y="35074"/>
                  <a:pt x="845193" y="6228"/>
                </a:cubicBezTo>
                <a:cubicBezTo>
                  <a:pt x="868750" y="2622"/>
                  <a:pt x="893810" y="639"/>
                  <a:pt x="919943" y="13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006588" y="1902965"/>
            <a:ext cx="1922669" cy="2002511"/>
          </a:xfrm>
          <a:custGeom>
            <a:avLst/>
            <a:gdLst>
              <a:gd name="connsiteX0" fmla="*/ 919944 w 1922669"/>
              <a:gd name="connsiteY0" fmla="*/ 132 h 2002511"/>
              <a:gd name="connsiteX1" fmla="*/ 1479795 w 1922669"/>
              <a:gd name="connsiteY1" fmla="*/ 156225 h 2002511"/>
              <a:gd name="connsiteX2" fmla="*/ 1814404 w 1922669"/>
              <a:gd name="connsiteY2" fmla="*/ 629293 h 2002511"/>
              <a:gd name="connsiteX3" fmla="*/ 1906710 w 1922669"/>
              <a:gd name="connsiteY3" fmla="*/ 1229281 h 2002511"/>
              <a:gd name="connsiteX4" fmla="*/ 1525948 w 1922669"/>
              <a:gd name="connsiteY4" fmla="*/ 1736962 h 2002511"/>
              <a:gd name="connsiteX5" fmla="*/ 822116 w 1922669"/>
              <a:gd name="connsiteY5" fmla="*/ 2002342 h 2002511"/>
              <a:gd name="connsiteX6" fmla="*/ 233666 w 1922669"/>
              <a:gd name="connsiteY6" fmla="*/ 1702347 h 2002511"/>
              <a:gd name="connsiteX7" fmla="*/ 25978 w 1922669"/>
              <a:gd name="connsiteY7" fmla="*/ 1056207 h 2002511"/>
              <a:gd name="connsiteX8" fmla="*/ 37517 w 1922669"/>
              <a:gd name="connsiteY8" fmla="*/ 617754 h 2002511"/>
              <a:gd name="connsiteX9" fmla="*/ 349048 w 1922669"/>
              <a:gd name="connsiteY9" fmla="*/ 329298 h 2002511"/>
              <a:gd name="connsiteX10" fmla="*/ 845193 w 1922669"/>
              <a:gd name="connsiteY10" fmla="*/ 6228 h 2002511"/>
              <a:gd name="connsiteX11" fmla="*/ 919944 w 1922669"/>
              <a:gd name="connsiteY11" fmla="*/ 132 h 20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22669" h="2002511">
                <a:moveTo>
                  <a:pt x="919944" y="132"/>
                </a:moveTo>
                <a:cubicBezTo>
                  <a:pt x="1102880" y="-3417"/>
                  <a:pt x="1338451" y="65361"/>
                  <a:pt x="1479795" y="156225"/>
                </a:cubicBezTo>
                <a:cubicBezTo>
                  <a:pt x="1641330" y="260070"/>
                  <a:pt x="1743251" y="450450"/>
                  <a:pt x="1814404" y="629293"/>
                </a:cubicBezTo>
                <a:cubicBezTo>
                  <a:pt x="1885556" y="808136"/>
                  <a:pt x="1954785" y="1044670"/>
                  <a:pt x="1906710" y="1229281"/>
                </a:cubicBezTo>
                <a:cubicBezTo>
                  <a:pt x="1858634" y="1413893"/>
                  <a:pt x="1706713" y="1608119"/>
                  <a:pt x="1525948" y="1736962"/>
                </a:cubicBezTo>
                <a:cubicBezTo>
                  <a:pt x="1345182" y="1865806"/>
                  <a:pt x="1037496" y="2008111"/>
                  <a:pt x="822116" y="2002342"/>
                </a:cubicBezTo>
                <a:cubicBezTo>
                  <a:pt x="606736" y="1996573"/>
                  <a:pt x="366355" y="1860037"/>
                  <a:pt x="233666" y="1702347"/>
                </a:cubicBezTo>
                <a:cubicBezTo>
                  <a:pt x="100976" y="1544658"/>
                  <a:pt x="58670" y="1236972"/>
                  <a:pt x="25978" y="1056207"/>
                </a:cubicBezTo>
                <a:cubicBezTo>
                  <a:pt x="-6714" y="875442"/>
                  <a:pt x="-14405" y="738905"/>
                  <a:pt x="37517" y="617754"/>
                </a:cubicBezTo>
                <a:cubicBezTo>
                  <a:pt x="89438" y="496603"/>
                  <a:pt x="214436" y="431220"/>
                  <a:pt x="349048" y="329298"/>
                </a:cubicBezTo>
                <a:cubicBezTo>
                  <a:pt x="483661" y="227377"/>
                  <a:pt x="656735" y="35074"/>
                  <a:pt x="845193" y="6228"/>
                </a:cubicBezTo>
                <a:cubicBezTo>
                  <a:pt x="868750" y="2622"/>
                  <a:pt x="893810" y="639"/>
                  <a:pt x="919944" y="13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5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992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图片占位符 25"/>
          <p:cNvSpPr>
            <a:spLocks noGrp="1"/>
          </p:cNvSpPr>
          <p:nvPr>
            <p:ph type="pic" sz="quarter" idx="10"/>
          </p:nvPr>
        </p:nvSpPr>
        <p:spPr>
          <a:xfrm>
            <a:off x="1061029" y="2096432"/>
            <a:ext cx="3137939" cy="1912007"/>
          </a:xfrm>
          <a:custGeom>
            <a:avLst/>
            <a:gdLst>
              <a:gd name="connsiteX0" fmla="*/ 307941 w 3137939"/>
              <a:gd name="connsiteY0" fmla="*/ 425 h 1912007"/>
              <a:gd name="connsiteX1" fmla="*/ 1996626 w 3137939"/>
              <a:gd name="connsiteY1" fmla="*/ 26857 h 1912007"/>
              <a:gd name="connsiteX2" fmla="*/ 3003763 w 3137939"/>
              <a:gd name="connsiteY2" fmla="*/ 264438 h 1912007"/>
              <a:gd name="connsiteX3" fmla="*/ 3101727 w 3137939"/>
              <a:gd name="connsiteY3" fmla="*/ 1347323 h 1912007"/>
              <a:gd name="connsiteX4" fmla="*/ 2209740 w 3137939"/>
              <a:gd name="connsiteY4" fmla="*/ 1459227 h 1912007"/>
              <a:gd name="connsiteX5" fmla="*/ 2433166 w 3137939"/>
              <a:gd name="connsiteY5" fmla="*/ 1912007 h 1912007"/>
              <a:gd name="connsiteX6" fmla="*/ 1544617 w 3137939"/>
              <a:gd name="connsiteY6" fmla="*/ 1502267 h 1912007"/>
              <a:gd name="connsiteX7" fmla="*/ 460141 w 3137939"/>
              <a:gd name="connsiteY7" fmla="*/ 1474721 h 1912007"/>
              <a:gd name="connsiteX8" fmla="*/ 4695 w 3137939"/>
              <a:gd name="connsiteY8" fmla="*/ 925531 h 1912007"/>
              <a:gd name="connsiteX9" fmla="*/ 80316 w 3137939"/>
              <a:gd name="connsiteY9" fmla="*/ 47516 h 1912007"/>
              <a:gd name="connsiteX10" fmla="*/ 100940 w 3137939"/>
              <a:gd name="connsiteY10" fmla="*/ 4476 h 1912007"/>
              <a:gd name="connsiteX11" fmla="*/ 307941 w 3137939"/>
              <a:gd name="connsiteY11" fmla="*/ 425 h 191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37939" h="1912007">
                <a:moveTo>
                  <a:pt x="307941" y="425"/>
                </a:moveTo>
                <a:cubicBezTo>
                  <a:pt x="816119" y="-3836"/>
                  <a:pt x="1485323" y="25351"/>
                  <a:pt x="1996626" y="26857"/>
                </a:cubicBezTo>
                <a:cubicBezTo>
                  <a:pt x="2391919" y="33744"/>
                  <a:pt x="2845646" y="-105706"/>
                  <a:pt x="3003763" y="264438"/>
                </a:cubicBezTo>
                <a:cubicBezTo>
                  <a:pt x="3070791" y="409052"/>
                  <a:pt x="3201409" y="1218203"/>
                  <a:pt x="3101727" y="1347323"/>
                </a:cubicBezTo>
                <a:cubicBezTo>
                  <a:pt x="2983139" y="1538420"/>
                  <a:pt x="2397075" y="1454062"/>
                  <a:pt x="2209740" y="1459227"/>
                </a:cubicBezTo>
                <a:cubicBezTo>
                  <a:pt x="2276768" y="1603841"/>
                  <a:pt x="2364420" y="1746734"/>
                  <a:pt x="2433166" y="1912007"/>
                </a:cubicBezTo>
                <a:cubicBezTo>
                  <a:pt x="2075684" y="1819041"/>
                  <a:pt x="1900381" y="1553915"/>
                  <a:pt x="1544617" y="1502267"/>
                </a:cubicBezTo>
                <a:cubicBezTo>
                  <a:pt x="1209478" y="1471278"/>
                  <a:pt x="814185" y="1483329"/>
                  <a:pt x="460141" y="1474721"/>
                </a:cubicBezTo>
                <a:cubicBezTo>
                  <a:pt x="63129" y="1466113"/>
                  <a:pt x="-22804" y="1364539"/>
                  <a:pt x="4695" y="925531"/>
                </a:cubicBezTo>
                <a:cubicBezTo>
                  <a:pt x="35631" y="632860"/>
                  <a:pt x="39068" y="350518"/>
                  <a:pt x="80316" y="47516"/>
                </a:cubicBezTo>
                <a:lnTo>
                  <a:pt x="100940" y="4476"/>
                </a:lnTo>
                <a:cubicBezTo>
                  <a:pt x="166034" y="2324"/>
                  <a:pt x="235345" y="1033"/>
                  <a:pt x="307941" y="4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5" name="图片占位符 24"/>
          <p:cNvSpPr>
            <a:spLocks noGrp="1"/>
          </p:cNvSpPr>
          <p:nvPr>
            <p:ph type="pic" sz="quarter" idx="11"/>
          </p:nvPr>
        </p:nvSpPr>
        <p:spPr>
          <a:xfrm>
            <a:off x="4529706" y="2096432"/>
            <a:ext cx="3136393" cy="1912007"/>
          </a:xfrm>
          <a:custGeom>
            <a:avLst/>
            <a:gdLst>
              <a:gd name="connsiteX0" fmla="*/ 307790 w 3136393"/>
              <a:gd name="connsiteY0" fmla="*/ 425 h 1912007"/>
              <a:gd name="connsiteX1" fmla="*/ 1995642 w 3136393"/>
              <a:gd name="connsiteY1" fmla="*/ 26857 h 1912007"/>
              <a:gd name="connsiteX2" fmla="*/ 3002283 w 3136393"/>
              <a:gd name="connsiteY2" fmla="*/ 264438 h 1912007"/>
              <a:gd name="connsiteX3" fmla="*/ 3100199 w 3136393"/>
              <a:gd name="connsiteY3" fmla="*/ 1347323 h 1912007"/>
              <a:gd name="connsiteX4" fmla="*/ 2208652 w 3136393"/>
              <a:gd name="connsiteY4" fmla="*/ 1459227 h 1912007"/>
              <a:gd name="connsiteX5" fmla="*/ 2431968 w 3136393"/>
              <a:gd name="connsiteY5" fmla="*/ 1912007 h 1912007"/>
              <a:gd name="connsiteX6" fmla="*/ 1543856 w 3136393"/>
              <a:gd name="connsiteY6" fmla="*/ 1502267 h 1912007"/>
              <a:gd name="connsiteX7" fmla="*/ 459914 w 3136393"/>
              <a:gd name="connsiteY7" fmla="*/ 1474721 h 1912007"/>
              <a:gd name="connsiteX8" fmla="*/ 4692 w 3136393"/>
              <a:gd name="connsiteY8" fmla="*/ 925531 h 1912007"/>
              <a:gd name="connsiteX9" fmla="*/ 80276 w 3136393"/>
              <a:gd name="connsiteY9" fmla="*/ 47516 h 1912007"/>
              <a:gd name="connsiteX10" fmla="*/ 100890 w 3136393"/>
              <a:gd name="connsiteY10" fmla="*/ 4476 h 1912007"/>
              <a:gd name="connsiteX11" fmla="*/ 307790 w 3136393"/>
              <a:gd name="connsiteY11" fmla="*/ 425 h 191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36393" h="1912007">
                <a:moveTo>
                  <a:pt x="307790" y="425"/>
                </a:moveTo>
                <a:cubicBezTo>
                  <a:pt x="815717" y="-3836"/>
                  <a:pt x="1484592" y="25351"/>
                  <a:pt x="1995642" y="26857"/>
                </a:cubicBezTo>
                <a:cubicBezTo>
                  <a:pt x="2390740" y="33744"/>
                  <a:pt x="2844244" y="-105706"/>
                  <a:pt x="3002283" y="264438"/>
                </a:cubicBezTo>
                <a:cubicBezTo>
                  <a:pt x="3069278" y="409052"/>
                  <a:pt x="3199832" y="1218203"/>
                  <a:pt x="3100199" y="1347323"/>
                </a:cubicBezTo>
                <a:cubicBezTo>
                  <a:pt x="2981669" y="1538420"/>
                  <a:pt x="2395894" y="1454062"/>
                  <a:pt x="2208652" y="1459227"/>
                </a:cubicBezTo>
                <a:cubicBezTo>
                  <a:pt x="2275646" y="1603841"/>
                  <a:pt x="2363255" y="1746734"/>
                  <a:pt x="2431968" y="1912007"/>
                </a:cubicBezTo>
                <a:cubicBezTo>
                  <a:pt x="2074662" y="1819041"/>
                  <a:pt x="1899445" y="1553915"/>
                  <a:pt x="1543856" y="1502267"/>
                </a:cubicBezTo>
                <a:cubicBezTo>
                  <a:pt x="1208882" y="1471278"/>
                  <a:pt x="813784" y="1483329"/>
                  <a:pt x="459914" y="1474721"/>
                </a:cubicBezTo>
                <a:cubicBezTo>
                  <a:pt x="63098" y="1466113"/>
                  <a:pt x="-22793" y="1364539"/>
                  <a:pt x="4692" y="925531"/>
                </a:cubicBezTo>
                <a:cubicBezTo>
                  <a:pt x="35613" y="632860"/>
                  <a:pt x="39049" y="350518"/>
                  <a:pt x="80276" y="47516"/>
                </a:cubicBezTo>
                <a:lnTo>
                  <a:pt x="100890" y="4476"/>
                </a:lnTo>
                <a:cubicBezTo>
                  <a:pt x="165953" y="2324"/>
                  <a:pt x="235229" y="1033"/>
                  <a:pt x="307790" y="4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4" name="图片占位符 23"/>
          <p:cNvSpPr>
            <a:spLocks noGrp="1"/>
          </p:cNvSpPr>
          <p:nvPr>
            <p:ph type="pic" sz="quarter" idx="12"/>
          </p:nvPr>
        </p:nvSpPr>
        <p:spPr>
          <a:xfrm>
            <a:off x="7996817" y="2096432"/>
            <a:ext cx="3137938" cy="1912007"/>
          </a:xfrm>
          <a:custGeom>
            <a:avLst/>
            <a:gdLst>
              <a:gd name="connsiteX0" fmla="*/ 307942 w 3137938"/>
              <a:gd name="connsiteY0" fmla="*/ 425 h 1912007"/>
              <a:gd name="connsiteX1" fmla="*/ 1996625 w 3137938"/>
              <a:gd name="connsiteY1" fmla="*/ 26857 h 1912007"/>
              <a:gd name="connsiteX2" fmla="*/ 3003762 w 3137938"/>
              <a:gd name="connsiteY2" fmla="*/ 264438 h 1912007"/>
              <a:gd name="connsiteX3" fmla="*/ 3101725 w 3137938"/>
              <a:gd name="connsiteY3" fmla="*/ 1347323 h 1912007"/>
              <a:gd name="connsiteX4" fmla="*/ 2209739 w 3137938"/>
              <a:gd name="connsiteY4" fmla="*/ 1459227 h 1912007"/>
              <a:gd name="connsiteX5" fmla="*/ 2433165 w 3137938"/>
              <a:gd name="connsiteY5" fmla="*/ 1912007 h 1912007"/>
              <a:gd name="connsiteX6" fmla="*/ 1544617 w 3137938"/>
              <a:gd name="connsiteY6" fmla="*/ 1502267 h 1912007"/>
              <a:gd name="connsiteX7" fmla="*/ 460140 w 3137938"/>
              <a:gd name="connsiteY7" fmla="*/ 1474721 h 1912007"/>
              <a:gd name="connsiteX8" fmla="*/ 4695 w 3137938"/>
              <a:gd name="connsiteY8" fmla="*/ 925531 h 1912007"/>
              <a:gd name="connsiteX9" fmla="*/ 80316 w 3137938"/>
              <a:gd name="connsiteY9" fmla="*/ 47516 h 1912007"/>
              <a:gd name="connsiteX10" fmla="*/ 100940 w 3137938"/>
              <a:gd name="connsiteY10" fmla="*/ 4476 h 1912007"/>
              <a:gd name="connsiteX11" fmla="*/ 307942 w 3137938"/>
              <a:gd name="connsiteY11" fmla="*/ 425 h 191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37938" h="1912007">
                <a:moveTo>
                  <a:pt x="307942" y="425"/>
                </a:moveTo>
                <a:cubicBezTo>
                  <a:pt x="816119" y="-3836"/>
                  <a:pt x="1485323" y="25351"/>
                  <a:pt x="1996625" y="26857"/>
                </a:cubicBezTo>
                <a:cubicBezTo>
                  <a:pt x="2391918" y="33744"/>
                  <a:pt x="2845645" y="-105706"/>
                  <a:pt x="3003762" y="264438"/>
                </a:cubicBezTo>
                <a:cubicBezTo>
                  <a:pt x="3070789" y="409052"/>
                  <a:pt x="3201408" y="1218203"/>
                  <a:pt x="3101725" y="1347323"/>
                </a:cubicBezTo>
                <a:cubicBezTo>
                  <a:pt x="2983138" y="1538420"/>
                  <a:pt x="2397074" y="1454062"/>
                  <a:pt x="2209739" y="1459227"/>
                </a:cubicBezTo>
                <a:cubicBezTo>
                  <a:pt x="2276767" y="1603841"/>
                  <a:pt x="2364419" y="1746734"/>
                  <a:pt x="2433165" y="1912007"/>
                </a:cubicBezTo>
                <a:cubicBezTo>
                  <a:pt x="2075684" y="1819041"/>
                  <a:pt x="1900380" y="1553915"/>
                  <a:pt x="1544617" y="1502267"/>
                </a:cubicBezTo>
                <a:cubicBezTo>
                  <a:pt x="1209477" y="1471278"/>
                  <a:pt x="814185" y="1483329"/>
                  <a:pt x="460140" y="1474721"/>
                </a:cubicBezTo>
                <a:cubicBezTo>
                  <a:pt x="63129" y="1466113"/>
                  <a:pt x="-22804" y="1364539"/>
                  <a:pt x="4695" y="925531"/>
                </a:cubicBezTo>
                <a:cubicBezTo>
                  <a:pt x="35631" y="632860"/>
                  <a:pt x="39068" y="350518"/>
                  <a:pt x="80316" y="47516"/>
                </a:cubicBezTo>
                <a:lnTo>
                  <a:pt x="100940" y="4476"/>
                </a:lnTo>
                <a:cubicBezTo>
                  <a:pt x="166034" y="2324"/>
                  <a:pt x="235345" y="1033"/>
                  <a:pt x="307942" y="4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302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047215" y="2155392"/>
            <a:ext cx="2378157" cy="3267943"/>
          </a:xfrm>
          <a:custGeom>
            <a:avLst/>
            <a:gdLst>
              <a:gd name="connsiteX0" fmla="*/ 256579 w 2378157"/>
              <a:gd name="connsiteY0" fmla="*/ 59 h 3267943"/>
              <a:gd name="connsiteX1" fmla="*/ 744904 w 2378157"/>
              <a:gd name="connsiteY1" fmla="*/ 37090 h 3267943"/>
              <a:gd name="connsiteX2" fmla="*/ 1561120 w 2378157"/>
              <a:gd name="connsiteY2" fmla="*/ 105108 h 3267943"/>
              <a:gd name="connsiteX3" fmla="*/ 2207291 w 2378157"/>
              <a:gd name="connsiteY3" fmla="*/ 37090 h 3267943"/>
              <a:gd name="connsiteX4" fmla="*/ 2377335 w 2378157"/>
              <a:gd name="connsiteY4" fmla="*/ 218471 h 3267943"/>
              <a:gd name="connsiteX5" fmla="*/ 2275308 w 2378157"/>
              <a:gd name="connsiteY5" fmla="*/ 989341 h 3267943"/>
              <a:gd name="connsiteX6" fmla="*/ 2354662 w 2378157"/>
              <a:gd name="connsiteY6" fmla="*/ 1862238 h 3267943"/>
              <a:gd name="connsiteX7" fmla="*/ 2297981 w 2378157"/>
              <a:gd name="connsiteY7" fmla="*/ 2667118 h 3267943"/>
              <a:gd name="connsiteX8" fmla="*/ 2320653 w 2378157"/>
              <a:gd name="connsiteY8" fmla="*/ 3154580 h 3267943"/>
              <a:gd name="connsiteX9" fmla="*/ 2116600 w 2378157"/>
              <a:gd name="connsiteY9" fmla="*/ 3233934 h 3267943"/>
              <a:gd name="connsiteX10" fmla="*/ 1617802 w 2378157"/>
              <a:gd name="connsiteY10" fmla="*/ 3211261 h 3267943"/>
              <a:gd name="connsiteX11" fmla="*/ 1119003 w 2378157"/>
              <a:gd name="connsiteY11" fmla="*/ 3267943 h 3267943"/>
              <a:gd name="connsiteX12" fmla="*/ 359469 w 2378157"/>
              <a:gd name="connsiteY12" fmla="*/ 3211261 h 3267943"/>
              <a:gd name="connsiteX13" fmla="*/ 110070 w 2378157"/>
              <a:gd name="connsiteY13" fmla="*/ 3177252 h 3267943"/>
              <a:gd name="connsiteX14" fmla="*/ 98733 w 2378157"/>
              <a:gd name="connsiteY14" fmla="*/ 2655781 h 3267943"/>
              <a:gd name="connsiteX15" fmla="*/ 42052 w 2378157"/>
              <a:gd name="connsiteY15" fmla="*/ 2009611 h 3267943"/>
              <a:gd name="connsiteX16" fmla="*/ 121406 w 2378157"/>
              <a:gd name="connsiteY16" fmla="*/ 1204732 h 3267943"/>
              <a:gd name="connsiteX17" fmla="*/ 53388 w 2378157"/>
              <a:gd name="connsiteY17" fmla="*/ 501879 h 3267943"/>
              <a:gd name="connsiteX18" fmla="*/ 53389 w 2378157"/>
              <a:gd name="connsiteY18" fmla="*/ 37090 h 3267943"/>
              <a:gd name="connsiteX19" fmla="*/ 256579 w 2378157"/>
              <a:gd name="connsiteY19" fmla="*/ 59 h 326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78157" h="3267943">
                <a:moveTo>
                  <a:pt x="256579" y="59"/>
                </a:moveTo>
                <a:cubicBezTo>
                  <a:pt x="402010" y="1516"/>
                  <a:pt x="587849" y="30005"/>
                  <a:pt x="744904" y="37090"/>
                </a:cubicBezTo>
                <a:cubicBezTo>
                  <a:pt x="996193" y="48426"/>
                  <a:pt x="1317389" y="105108"/>
                  <a:pt x="1561120" y="105108"/>
                </a:cubicBezTo>
                <a:cubicBezTo>
                  <a:pt x="1804851" y="105108"/>
                  <a:pt x="2071255" y="18196"/>
                  <a:pt x="2207291" y="37090"/>
                </a:cubicBezTo>
                <a:cubicBezTo>
                  <a:pt x="2343326" y="55983"/>
                  <a:pt x="2365999" y="59763"/>
                  <a:pt x="2377335" y="218471"/>
                </a:cubicBezTo>
                <a:cubicBezTo>
                  <a:pt x="2388672" y="377180"/>
                  <a:pt x="2279087" y="715380"/>
                  <a:pt x="2275308" y="989341"/>
                </a:cubicBezTo>
                <a:cubicBezTo>
                  <a:pt x="2271529" y="1263303"/>
                  <a:pt x="2350884" y="1582609"/>
                  <a:pt x="2354662" y="1862238"/>
                </a:cubicBezTo>
                <a:cubicBezTo>
                  <a:pt x="2358441" y="2141868"/>
                  <a:pt x="2303649" y="2451728"/>
                  <a:pt x="2297981" y="2667118"/>
                </a:cubicBezTo>
                <a:cubicBezTo>
                  <a:pt x="2292313" y="2882508"/>
                  <a:pt x="2350884" y="3060111"/>
                  <a:pt x="2320653" y="3154580"/>
                </a:cubicBezTo>
                <a:cubicBezTo>
                  <a:pt x="2290423" y="3249049"/>
                  <a:pt x="2233742" y="3224487"/>
                  <a:pt x="2116600" y="3233934"/>
                </a:cubicBezTo>
                <a:cubicBezTo>
                  <a:pt x="1999458" y="3243381"/>
                  <a:pt x="1784068" y="3205593"/>
                  <a:pt x="1617802" y="3211261"/>
                </a:cubicBezTo>
                <a:cubicBezTo>
                  <a:pt x="1451536" y="3216929"/>
                  <a:pt x="1328725" y="3267943"/>
                  <a:pt x="1119003" y="3267943"/>
                </a:cubicBezTo>
                <a:cubicBezTo>
                  <a:pt x="909281" y="3267943"/>
                  <a:pt x="527624" y="3226376"/>
                  <a:pt x="359469" y="3211261"/>
                </a:cubicBezTo>
                <a:cubicBezTo>
                  <a:pt x="191314" y="3196146"/>
                  <a:pt x="153526" y="3269832"/>
                  <a:pt x="110070" y="3177252"/>
                </a:cubicBezTo>
                <a:cubicBezTo>
                  <a:pt x="66614" y="3084672"/>
                  <a:pt x="110069" y="2850388"/>
                  <a:pt x="98733" y="2655781"/>
                </a:cubicBezTo>
                <a:cubicBezTo>
                  <a:pt x="87397" y="2461174"/>
                  <a:pt x="38273" y="2251452"/>
                  <a:pt x="42052" y="2009611"/>
                </a:cubicBezTo>
                <a:cubicBezTo>
                  <a:pt x="45831" y="1767769"/>
                  <a:pt x="119517" y="1456020"/>
                  <a:pt x="121406" y="1204732"/>
                </a:cubicBezTo>
                <a:cubicBezTo>
                  <a:pt x="123295" y="953444"/>
                  <a:pt x="62835" y="683261"/>
                  <a:pt x="53388" y="501879"/>
                </a:cubicBezTo>
                <a:cubicBezTo>
                  <a:pt x="43941" y="320498"/>
                  <a:pt x="-61864" y="114555"/>
                  <a:pt x="53389" y="37090"/>
                </a:cubicBezTo>
                <a:cubicBezTo>
                  <a:pt x="96609" y="8041"/>
                  <a:pt x="169320" y="-816"/>
                  <a:pt x="256579" y="5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268139" y="2155392"/>
            <a:ext cx="2378157" cy="3267943"/>
          </a:xfrm>
          <a:custGeom>
            <a:avLst/>
            <a:gdLst>
              <a:gd name="connsiteX0" fmla="*/ 256579 w 2378157"/>
              <a:gd name="connsiteY0" fmla="*/ 59 h 3267943"/>
              <a:gd name="connsiteX1" fmla="*/ 744904 w 2378157"/>
              <a:gd name="connsiteY1" fmla="*/ 37090 h 3267943"/>
              <a:gd name="connsiteX2" fmla="*/ 1561120 w 2378157"/>
              <a:gd name="connsiteY2" fmla="*/ 105108 h 3267943"/>
              <a:gd name="connsiteX3" fmla="*/ 2207291 w 2378157"/>
              <a:gd name="connsiteY3" fmla="*/ 37090 h 3267943"/>
              <a:gd name="connsiteX4" fmla="*/ 2377335 w 2378157"/>
              <a:gd name="connsiteY4" fmla="*/ 218471 h 3267943"/>
              <a:gd name="connsiteX5" fmla="*/ 2275308 w 2378157"/>
              <a:gd name="connsiteY5" fmla="*/ 989341 h 3267943"/>
              <a:gd name="connsiteX6" fmla="*/ 2354662 w 2378157"/>
              <a:gd name="connsiteY6" fmla="*/ 1862238 h 3267943"/>
              <a:gd name="connsiteX7" fmla="*/ 2297981 w 2378157"/>
              <a:gd name="connsiteY7" fmla="*/ 2667118 h 3267943"/>
              <a:gd name="connsiteX8" fmla="*/ 2320653 w 2378157"/>
              <a:gd name="connsiteY8" fmla="*/ 3154580 h 3267943"/>
              <a:gd name="connsiteX9" fmla="*/ 2116600 w 2378157"/>
              <a:gd name="connsiteY9" fmla="*/ 3233934 h 3267943"/>
              <a:gd name="connsiteX10" fmla="*/ 1617802 w 2378157"/>
              <a:gd name="connsiteY10" fmla="*/ 3211261 h 3267943"/>
              <a:gd name="connsiteX11" fmla="*/ 1119003 w 2378157"/>
              <a:gd name="connsiteY11" fmla="*/ 3267943 h 3267943"/>
              <a:gd name="connsiteX12" fmla="*/ 359469 w 2378157"/>
              <a:gd name="connsiteY12" fmla="*/ 3211261 h 3267943"/>
              <a:gd name="connsiteX13" fmla="*/ 110070 w 2378157"/>
              <a:gd name="connsiteY13" fmla="*/ 3177252 h 3267943"/>
              <a:gd name="connsiteX14" fmla="*/ 98733 w 2378157"/>
              <a:gd name="connsiteY14" fmla="*/ 2655781 h 3267943"/>
              <a:gd name="connsiteX15" fmla="*/ 42052 w 2378157"/>
              <a:gd name="connsiteY15" fmla="*/ 2009611 h 3267943"/>
              <a:gd name="connsiteX16" fmla="*/ 121406 w 2378157"/>
              <a:gd name="connsiteY16" fmla="*/ 1204732 h 3267943"/>
              <a:gd name="connsiteX17" fmla="*/ 53388 w 2378157"/>
              <a:gd name="connsiteY17" fmla="*/ 501879 h 3267943"/>
              <a:gd name="connsiteX18" fmla="*/ 53389 w 2378157"/>
              <a:gd name="connsiteY18" fmla="*/ 37090 h 3267943"/>
              <a:gd name="connsiteX19" fmla="*/ 256579 w 2378157"/>
              <a:gd name="connsiteY19" fmla="*/ 59 h 326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78157" h="3267943">
                <a:moveTo>
                  <a:pt x="256579" y="59"/>
                </a:moveTo>
                <a:cubicBezTo>
                  <a:pt x="402011" y="1516"/>
                  <a:pt x="587849" y="30005"/>
                  <a:pt x="744904" y="37090"/>
                </a:cubicBezTo>
                <a:cubicBezTo>
                  <a:pt x="996193" y="48426"/>
                  <a:pt x="1317389" y="105108"/>
                  <a:pt x="1561120" y="105108"/>
                </a:cubicBezTo>
                <a:cubicBezTo>
                  <a:pt x="1804851" y="105108"/>
                  <a:pt x="2071255" y="18196"/>
                  <a:pt x="2207291" y="37090"/>
                </a:cubicBezTo>
                <a:cubicBezTo>
                  <a:pt x="2343326" y="55983"/>
                  <a:pt x="2365999" y="59763"/>
                  <a:pt x="2377335" y="218471"/>
                </a:cubicBezTo>
                <a:cubicBezTo>
                  <a:pt x="2388672" y="377180"/>
                  <a:pt x="2279087" y="715380"/>
                  <a:pt x="2275308" y="989341"/>
                </a:cubicBezTo>
                <a:cubicBezTo>
                  <a:pt x="2271529" y="1263303"/>
                  <a:pt x="2350884" y="1582609"/>
                  <a:pt x="2354662" y="1862238"/>
                </a:cubicBezTo>
                <a:cubicBezTo>
                  <a:pt x="2358441" y="2141868"/>
                  <a:pt x="2303649" y="2451728"/>
                  <a:pt x="2297981" y="2667118"/>
                </a:cubicBezTo>
                <a:cubicBezTo>
                  <a:pt x="2292313" y="2882508"/>
                  <a:pt x="2350884" y="3060111"/>
                  <a:pt x="2320653" y="3154580"/>
                </a:cubicBezTo>
                <a:cubicBezTo>
                  <a:pt x="2290423" y="3249049"/>
                  <a:pt x="2233742" y="3224487"/>
                  <a:pt x="2116600" y="3233934"/>
                </a:cubicBezTo>
                <a:cubicBezTo>
                  <a:pt x="1999458" y="3243381"/>
                  <a:pt x="1784068" y="3205593"/>
                  <a:pt x="1617802" y="3211261"/>
                </a:cubicBezTo>
                <a:cubicBezTo>
                  <a:pt x="1451536" y="3216929"/>
                  <a:pt x="1328725" y="3267943"/>
                  <a:pt x="1119003" y="3267943"/>
                </a:cubicBezTo>
                <a:cubicBezTo>
                  <a:pt x="909281" y="3267943"/>
                  <a:pt x="527624" y="3226376"/>
                  <a:pt x="359469" y="3211261"/>
                </a:cubicBezTo>
                <a:cubicBezTo>
                  <a:pt x="191314" y="3196146"/>
                  <a:pt x="153526" y="3269832"/>
                  <a:pt x="110070" y="3177252"/>
                </a:cubicBezTo>
                <a:cubicBezTo>
                  <a:pt x="66614" y="3084672"/>
                  <a:pt x="110069" y="2850388"/>
                  <a:pt x="98733" y="2655781"/>
                </a:cubicBezTo>
                <a:cubicBezTo>
                  <a:pt x="87397" y="2461174"/>
                  <a:pt x="38273" y="2251452"/>
                  <a:pt x="42052" y="2009611"/>
                </a:cubicBezTo>
                <a:cubicBezTo>
                  <a:pt x="45831" y="1767769"/>
                  <a:pt x="119517" y="1456020"/>
                  <a:pt x="121406" y="1204732"/>
                </a:cubicBezTo>
                <a:cubicBezTo>
                  <a:pt x="123296" y="953444"/>
                  <a:pt x="62835" y="683261"/>
                  <a:pt x="53388" y="501879"/>
                </a:cubicBezTo>
                <a:cubicBezTo>
                  <a:pt x="43941" y="320498"/>
                  <a:pt x="-61864" y="114555"/>
                  <a:pt x="53389" y="37090"/>
                </a:cubicBezTo>
                <a:cubicBezTo>
                  <a:pt x="96609" y="8041"/>
                  <a:pt x="169321" y="-816"/>
                  <a:pt x="256579" y="5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795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6781100" y="1754269"/>
            <a:ext cx="4249759" cy="2015064"/>
          </a:xfrm>
          <a:custGeom>
            <a:avLst/>
            <a:gdLst>
              <a:gd name="connsiteX0" fmla="*/ 4028210 w 4249759"/>
              <a:gd name="connsiteY0" fmla="*/ 212 h 2015064"/>
              <a:gd name="connsiteX1" fmla="*/ 4201528 w 4249759"/>
              <a:gd name="connsiteY1" fmla="*/ 45238 h 2015064"/>
              <a:gd name="connsiteX2" fmla="*/ 4201528 w 4249759"/>
              <a:gd name="connsiteY2" fmla="*/ 631174 h 2015064"/>
              <a:gd name="connsiteX3" fmla="*/ 4113076 w 4249759"/>
              <a:gd name="connsiteY3" fmla="*/ 1322771 h 2015064"/>
              <a:gd name="connsiteX4" fmla="*/ 4201528 w 4249759"/>
              <a:gd name="connsiteY4" fmla="*/ 1870286 h 2015064"/>
              <a:gd name="connsiteX5" fmla="*/ 3965657 w 4249759"/>
              <a:gd name="connsiteY5" fmla="*/ 2014368 h 2015064"/>
              <a:gd name="connsiteX6" fmla="*/ 2963210 w 4249759"/>
              <a:gd name="connsiteY6" fmla="*/ 1927919 h 2015064"/>
              <a:gd name="connsiteX7" fmla="*/ 1828085 w 4249759"/>
              <a:gd name="connsiteY7" fmla="*/ 1995157 h 2015064"/>
              <a:gd name="connsiteX8" fmla="*/ 781411 w 4249759"/>
              <a:gd name="connsiteY8" fmla="*/ 1947130 h 2015064"/>
              <a:gd name="connsiteX9" fmla="*/ 147510 w 4249759"/>
              <a:gd name="connsiteY9" fmla="*/ 1966341 h 2015064"/>
              <a:gd name="connsiteX10" fmla="*/ 44317 w 4249759"/>
              <a:gd name="connsiteY10" fmla="*/ 1793441 h 2015064"/>
              <a:gd name="connsiteX11" fmla="*/ 73801 w 4249759"/>
              <a:gd name="connsiteY11" fmla="*/ 1370799 h 2015064"/>
              <a:gd name="connsiteX12" fmla="*/ 91 w 4249759"/>
              <a:gd name="connsiteY12" fmla="*/ 948156 h 2015064"/>
              <a:gd name="connsiteX13" fmla="*/ 59286 w 4249759"/>
              <a:gd name="connsiteY13" fmla="*/ 341482 h 2015064"/>
              <a:gd name="connsiteX14" fmla="*/ 88998 w 4249759"/>
              <a:gd name="connsiteY14" fmla="*/ 19476 h 2015064"/>
              <a:gd name="connsiteX15" fmla="*/ 796153 w 4249759"/>
              <a:gd name="connsiteY15" fmla="*/ 83659 h 2015064"/>
              <a:gd name="connsiteX16" fmla="*/ 1636440 w 4249759"/>
              <a:gd name="connsiteY16" fmla="*/ 35632 h 2015064"/>
              <a:gd name="connsiteX17" fmla="*/ 2683113 w 4249759"/>
              <a:gd name="connsiteY17" fmla="*/ 102871 h 2015064"/>
              <a:gd name="connsiteX18" fmla="*/ 3597110 w 4249759"/>
              <a:gd name="connsiteY18" fmla="*/ 45237 h 2015064"/>
              <a:gd name="connsiteX19" fmla="*/ 4028210 w 4249759"/>
              <a:gd name="connsiteY19" fmla="*/ 212 h 201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49759" h="2015064">
                <a:moveTo>
                  <a:pt x="4028210" y="212"/>
                </a:moveTo>
                <a:cubicBezTo>
                  <a:pt x="4102481" y="-1664"/>
                  <a:pt x="4163752" y="8617"/>
                  <a:pt x="4201528" y="45238"/>
                </a:cubicBezTo>
                <a:cubicBezTo>
                  <a:pt x="4302264" y="142894"/>
                  <a:pt x="4216269" y="418252"/>
                  <a:pt x="4201528" y="631174"/>
                </a:cubicBezTo>
                <a:cubicBezTo>
                  <a:pt x="4186786" y="844096"/>
                  <a:pt x="4113076" y="1116253"/>
                  <a:pt x="4113076" y="1322771"/>
                </a:cubicBezTo>
                <a:cubicBezTo>
                  <a:pt x="4113076" y="1529290"/>
                  <a:pt x="4226097" y="1755020"/>
                  <a:pt x="4201528" y="1870286"/>
                </a:cubicBezTo>
                <a:cubicBezTo>
                  <a:pt x="4176959" y="1985552"/>
                  <a:pt x="4172044" y="2004763"/>
                  <a:pt x="3965657" y="2014368"/>
                </a:cubicBezTo>
                <a:cubicBezTo>
                  <a:pt x="3759271" y="2023974"/>
                  <a:pt x="3319472" y="1931120"/>
                  <a:pt x="2963210" y="1927919"/>
                </a:cubicBezTo>
                <a:cubicBezTo>
                  <a:pt x="2606947" y="1924717"/>
                  <a:pt x="2191718" y="1991955"/>
                  <a:pt x="1828085" y="1995157"/>
                </a:cubicBezTo>
                <a:cubicBezTo>
                  <a:pt x="1464452" y="1998359"/>
                  <a:pt x="1061506" y="1951933"/>
                  <a:pt x="781411" y="1947130"/>
                </a:cubicBezTo>
                <a:cubicBezTo>
                  <a:pt x="501315" y="1942327"/>
                  <a:pt x="270359" y="1991955"/>
                  <a:pt x="147510" y="1966341"/>
                </a:cubicBezTo>
                <a:cubicBezTo>
                  <a:pt x="24661" y="1940726"/>
                  <a:pt x="56601" y="1892698"/>
                  <a:pt x="44317" y="1793441"/>
                </a:cubicBezTo>
                <a:cubicBezTo>
                  <a:pt x="32032" y="1694184"/>
                  <a:pt x="81172" y="1511680"/>
                  <a:pt x="73801" y="1370799"/>
                </a:cubicBezTo>
                <a:cubicBezTo>
                  <a:pt x="66430" y="1229918"/>
                  <a:pt x="2510" y="1119709"/>
                  <a:pt x="91" y="948156"/>
                </a:cubicBezTo>
                <a:cubicBezTo>
                  <a:pt x="-2328" y="776603"/>
                  <a:pt x="44468" y="496262"/>
                  <a:pt x="59286" y="341482"/>
                </a:cubicBezTo>
                <a:cubicBezTo>
                  <a:pt x="74104" y="186702"/>
                  <a:pt x="-33813" y="62447"/>
                  <a:pt x="88998" y="19476"/>
                </a:cubicBezTo>
                <a:cubicBezTo>
                  <a:pt x="211809" y="-23494"/>
                  <a:pt x="538246" y="80967"/>
                  <a:pt x="796153" y="83659"/>
                </a:cubicBezTo>
                <a:cubicBezTo>
                  <a:pt x="1054060" y="86352"/>
                  <a:pt x="1321947" y="32430"/>
                  <a:pt x="1636440" y="35632"/>
                </a:cubicBezTo>
                <a:cubicBezTo>
                  <a:pt x="1950933" y="38834"/>
                  <a:pt x="2356335" y="101270"/>
                  <a:pt x="2683113" y="102871"/>
                </a:cubicBezTo>
                <a:cubicBezTo>
                  <a:pt x="3009891" y="104472"/>
                  <a:pt x="3361240" y="53242"/>
                  <a:pt x="3597110" y="45237"/>
                </a:cubicBezTo>
                <a:cubicBezTo>
                  <a:pt x="3744529" y="40235"/>
                  <a:pt x="3904425" y="3339"/>
                  <a:pt x="4028210" y="21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781100" y="4119685"/>
            <a:ext cx="4249759" cy="2015064"/>
          </a:xfrm>
          <a:custGeom>
            <a:avLst/>
            <a:gdLst>
              <a:gd name="connsiteX0" fmla="*/ 4028210 w 4249759"/>
              <a:gd name="connsiteY0" fmla="*/ 212 h 2015064"/>
              <a:gd name="connsiteX1" fmla="*/ 4201528 w 4249759"/>
              <a:gd name="connsiteY1" fmla="*/ 45238 h 2015064"/>
              <a:gd name="connsiteX2" fmla="*/ 4201528 w 4249759"/>
              <a:gd name="connsiteY2" fmla="*/ 631174 h 2015064"/>
              <a:gd name="connsiteX3" fmla="*/ 4113076 w 4249759"/>
              <a:gd name="connsiteY3" fmla="*/ 1322771 h 2015064"/>
              <a:gd name="connsiteX4" fmla="*/ 4201528 w 4249759"/>
              <a:gd name="connsiteY4" fmla="*/ 1870286 h 2015064"/>
              <a:gd name="connsiteX5" fmla="*/ 3965657 w 4249759"/>
              <a:gd name="connsiteY5" fmla="*/ 2014368 h 2015064"/>
              <a:gd name="connsiteX6" fmla="*/ 2963210 w 4249759"/>
              <a:gd name="connsiteY6" fmla="*/ 1927919 h 2015064"/>
              <a:gd name="connsiteX7" fmla="*/ 1828085 w 4249759"/>
              <a:gd name="connsiteY7" fmla="*/ 1995157 h 2015064"/>
              <a:gd name="connsiteX8" fmla="*/ 781411 w 4249759"/>
              <a:gd name="connsiteY8" fmla="*/ 1947130 h 2015064"/>
              <a:gd name="connsiteX9" fmla="*/ 147510 w 4249759"/>
              <a:gd name="connsiteY9" fmla="*/ 1966341 h 2015064"/>
              <a:gd name="connsiteX10" fmla="*/ 44317 w 4249759"/>
              <a:gd name="connsiteY10" fmla="*/ 1793441 h 2015064"/>
              <a:gd name="connsiteX11" fmla="*/ 73801 w 4249759"/>
              <a:gd name="connsiteY11" fmla="*/ 1370799 h 2015064"/>
              <a:gd name="connsiteX12" fmla="*/ 91 w 4249759"/>
              <a:gd name="connsiteY12" fmla="*/ 948156 h 2015064"/>
              <a:gd name="connsiteX13" fmla="*/ 59286 w 4249759"/>
              <a:gd name="connsiteY13" fmla="*/ 341482 h 2015064"/>
              <a:gd name="connsiteX14" fmla="*/ 88998 w 4249759"/>
              <a:gd name="connsiteY14" fmla="*/ 19476 h 2015064"/>
              <a:gd name="connsiteX15" fmla="*/ 796153 w 4249759"/>
              <a:gd name="connsiteY15" fmla="*/ 83660 h 2015064"/>
              <a:gd name="connsiteX16" fmla="*/ 1636440 w 4249759"/>
              <a:gd name="connsiteY16" fmla="*/ 35632 h 2015064"/>
              <a:gd name="connsiteX17" fmla="*/ 2683113 w 4249759"/>
              <a:gd name="connsiteY17" fmla="*/ 102871 h 2015064"/>
              <a:gd name="connsiteX18" fmla="*/ 3597110 w 4249759"/>
              <a:gd name="connsiteY18" fmla="*/ 45237 h 2015064"/>
              <a:gd name="connsiteX19" fmla="*/ 4028210 w 4249759"/>
              <a:gd name="connsiteY19" fmla="*/ 212 h 201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49759" h="2015064">
                <a:moveTo>
                  <a:pt x="4028210" y="212"/>
                </a:moveTo>
                <a:cubicBezTo>
                  <a:pt x="4102481" y="-1664"/>
                  <a:pt x="4163752" y="8617"/>
                  <a:pt x="4201528" y="45238"/>
                </a:cubicBezTo>
                <a:cubicBezTo>
                  <a:pt x="4302264" y="142894"/>
                  <a:pt x="4216269" y="418252"/>
                  <a:pt x="4201528" y="631174"/>
                </a:cubicBezTo>
                <a:cubicBezTo>
                  <a:pt x="4186786" y="844096"/>
                  <a:pt x="4113076" y="1116253"/>
                  <a:pt x="4113076" y="1322771"/>
                </a:cubicBezTo>
                <a:cubicBezTo>
                  <a:pt x="4113076" y="1529290"/>
                  <a:pt x="4226097" y="1755020"/>
                  <a:pt x="4201528" y="1870286"/>
                </a:cubicBezTo>
                <a:cubicBezTo>
                  <a:pt x="4176959" y="1985552"/>
                  <a:pt x="4172044" y="2004763"/>
                  <a:pt x="3965657" y="2014368"/>
                </a:cubicBezTo>
                <a:cubicBezTo>
                  <a:pt x="3759271" y="2023974"/>
                  <a:pt x="3319472" y="1931120"/>
                  <a:pt x="2963210" y="1927919"/>
                </a:cubicBezTo>
                <a:cubicBezTo>
                  <a:pt x="2606947" y="1924717"/>
                  <a:pt x="2191718" y="1991955"/>
                  <a:pt x="1828085" y="1995157"/>
                </a:cubicBezTo>
                <a:cubicBezTo>
                  <a:pt x="1464452" y="1998359"/>
                  <a:pt x="1061506" y="1951933"/>
                  <a:pt x="781411" y="1947130"/>
                </a:cubicBezTo>
                <a:cubicBezTo>
                  <a:pt x="501315" y="1942327"/>
                  <a:pt x="270359" y="1991955"/>
                  <a:pt x="147510" y="1966341"/>
                </a:cubicBezTo>
                <a:cubicBezTo>
                  <a:pt x="24661" y="1940726"/>
                  <a:pt x="56601" y="1892698"/>
                  <a:pt x="44317" y="1793441"/>
                </a:cubicBezTo>
                <a:cubicBezTo>
                  <a:pt x="32032" y="1694184"/>
                  <a:pt x="81172" y="1511680"/>
                  <a:pt x="73801" y="1370799"/>
                </a:cubicBezTo>
                <a:cubicBezTo>
                  <a:pt x="66430" y="1229918"/>
                  <a:pt x="2510" y="1119709"/>
                  <a:pt x="91" y="948156"/>
                </a:cubicBezTo>
                <a:cubicBezTo>
                  <a:pt x="-2328" y="776603"/>
                  <a:pt x="44468" y="496262"/>
                  <a:pt x="59286" y="341482"/>
                </a:cubicBezTo>
                <a:cubicBezTo>
                  <a:pt x="74104" y="186702"/>
                  <a:pt x="-33813" y="62447"/>
                  <a:pt x="88998" y="19476"/>
                </a:cubicBezTo>
                <a:cubicBezTo>
                  <a:pt x="211809" y="-23494"/>
                  <a:pt x="538246" y="80967"/>
                  <a:pt x="796153" y="83660"/>
                </a:cubicBezTo>
                <a:cubicBezTo>
                  <a:pt x="1054060" y="86352"/>
                  <a:pt x="1321947" y="32430"/>
                  <a:pt x="1636440" y="35632"/>
                </a:cubicBezTo>
                <a:cubicBezTo>
                  <a:pt x="1950933" y="38834"/>
                  <a:pt x="2356335" y="101270"/>
                  <a:pt x="2683113" y="102871"/>
                </a:cubicBezTo>
                <a:cubicBezTo>
                  <a:pt x="3009891" y="104472"/>
                  <a:pt x="3361240" y="53242"/>
                  <a:pt x="3597110" y="45237"/>
                </a:cubicBezTo>
                <a:cubicBezTo>
                  <a:pt x="3744529" y="40235"/>
                  <a:pt x="3904425" y="3339"/>
                  <a:pt x="4028210" y="21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241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3" t="23588" r="11055" b="296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81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6" r:id="rId4"/>
    <p:sldLayoutId id="2147483665" r:id="rId5"/>
    <p:sldLayoutId id="2147483664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mp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33870" y="3541312"/>
            <a:ext cx="500394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400" u="sng" dirty="0" smtClean="0">
                <a:solidFill>
                  <a:schemeClr val="accent1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  <a:cs typeface="经典综艺体简" panose="02010609000101010101" pitchFamily="49" charset="-122"/>
              </a:rPr>
              <a:t>數位性暴力宣導</a:t>
            </a:r>
            <a:endParaRPr kumimoji="0" lang="zh-CN" altLang="en-US" sz="5400" b="0" i="0" u="sng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華康行書體" panose="03000509000000000000" pitchFamily="65" charset="-120"/>
              <a:ea typeface="華康行書體" panose="03000509000000000000" pitchFamily="65" charset="-120"/>
              <a:cs typeface="经典综艺体简" panose="02010609000101010101" pitchFamily="49" charset="-122"/>
            </a:endParaRPr>
          </a:p>
        </p:txBody>
      </p:sp>
      <p:sp>
        <p:nvSpPr>
          <p:cNvPr id="8" name="文本框 2"/>
          <p:cNvSpPr txBox="1"/>
          <p:nvPr/>
        </p:nvSpPr>
        <p:spPr>
          <a:xfrm>
            <a:off x="3633870" y="2591532"/>
            <a:ext cx="500394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600" dirty="0" smtClean="0">
                <a:latin typeface="華康行書體" panose="03000509000000000000" pitchFamily="65" charset="-120"/>
                <a:ea typeface="華康行書體" panose="03000509000000000000" pitchFamily="65" charset="-120"/>
                <a:cs typeface="经典综艺体简" panose="02010609000101010101" pitchFamily="49" charset="-122"/>
              </a:rPr>
              <a:t>109</a:t>
            </a:r>
            <a:r>
              <a:rPr lang="zh-TW" altLang="en-US" sz="3600" dirty="0" smtClean="0">
                <a:latin typeface="華康行書體" panose="03000509000000000000" pitchFamily="65" charset="-120"/>
                <a:ea typeface="華康行書體" panose="03000509000000000000" pitchFamily="65" charset="-120"/>
                <a:cs typeface="经典综艺体简" panose="02010609000101010101" pitchFamily="49" charset="-122"/>
              </a:rPr>
              <a:t>學年度 第</a:t>
            </a:r>
            <a:r>
              <a:rPr lang="zh-TW" altLang="en-US" sz="3600" dirty="0">
                <a:latin typeface="華康行書體" panose="03000509000000000000" pitchFamily="65" charset="-120"/>
                <a:ea typeface="華康行書體" panose="03000509000000000000" pitchFamily="65" charset="-120"/>
                <a:cs typeface="经典综艺体简" panose="02010609000101010101" pitchFamily="49" charset="-122"/>
              </a:rPr>
              <a:t>一</a:t>
            </a:r>
            <a:r>
              <a:rPr lang="zh-TW" altLang="en-US" sz="3600" dirty="0" smtClean="0">
                <a:latin typeface="華康行書體" panose="03000509000000000000" pitchFamily="65" charset="-120"/>
                <a:ea typeface="華康行書體" panose="03000509000000000000" pitchFamily="65" charset="-120"/>
                <a:cs typeface="经典综艺体简" panose="02010609000101010101" pitchFamily="49" charset="-122"/>
              </a:rPr>
              <a:t>週</a:t>
            </a:r>
            <a:endParaRPr kumimoji="0" lang="zh-CN" altLang="en-US" sz="3600" b="0" i="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華康行書體" panose="03000509000000000000" pitchFamily="65" charset="-120"/>
              <a:ea typeface="華康行書體" panose="03000509000000000000" pitchFamily="65" charset="-120"/>
              <a:cs typeface="经典综艺体简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103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廊裡跑-插圖素材[7616446] - PIXTA圖庫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9"/>
          <a:stretch/>
        </p:blipFill>
        <p:spPr bwMode="auto">
          <a:xfrm>
            <a:off x="-1" y="0"/>
            <a:ext cx="5284519" cy="363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梦见劝架是什么意思梦到别人打架我去拉架有什么预兆- 致富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518" y="0"/>
            <a:ext cx="6907481" cy="333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日誌] 千萬不要躺著玩手機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0879"/>
            <a:ext cx="5284518" cy="369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i.win.org.tw/upload/propaganda/20110216335910927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518" y="3330368"/>
            <a:ext cx="6907481" cy="352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50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少年情侶玩傳裸照遊戲 女拒傳竟遭男友威脅公開裸照 - 社會 - 自由時報電子報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0" t="17858" r="44955" b="69447"/>
          <a:stretch/>
        </p:blipFill>
        <p:spPr>
          <a:xfrm>
            <a:off x="83127" y="525506"/>
            <a:ext cx="5989902" cy="1188668"/>
          </a:xfrm>
          <a:prstGeom prst="rect">
            <a:avLst/>
          </a:prstGeom>
        </p:spPr>
      </p:pic>
      <p:pic>
        <p:nvPicPr>
          <p:cNvPr id="7" name="圖片 6" descr="誆有交往意願 他用陽光帥哥照騙到少女裸胸照 - 社會 - 自由時報電子報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 t="11651" r="48223" b="71725"/>
          <a:stretch/>
        </p:blipFill>
        <p:spPr>
          <a:xfrm>
            <a:off x="6191782" y="496602"/>
            <a:ext cx="5981991" cy="1659554"/>
          </a:xfrm>
          <a:prstGeom prst="rect">
            <a:avLst/>
          </a:prstGeom>
        </p:spPr>
      </p:pic>
      <p:pic>
        <p:nvPicPr>
          <p:cNvPr id="11" name="圖片 10" descr="青少年交換裸照 「驗證彼此忠誠」 - 網路交友 - 網路素養 - 數位素養 - Google Chrom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37460" r="32111" b="10135"/>
          <a:stretch/>
        </p:blipFill>
        <p:spPr>
          <a:xfrm>
            <a:off x="83127" y="1868553"/>
            <a:ext cx="6073029" cy="4534883"/>
          </a:xfrm>
          <a:prstGeom prst="rect">
            <a:avLst/>
          </a:prstGeom>
        </p:spPr>
      </p:pic>
      <p:pic>
        <p:nvPicPr>
          <p:cNvPr id="8" name="圖片 7" descr="「贏了給2500輸了拍裸照」 男網友用遊戲騙少女 - 社會 - 自由時報電子報 - Google Chrom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8" t="10937" r="44814" b="71027"/>
          <a:stretch/>
        </p:blipFill>
        <p:spPr>
          <a:xfrm>
            <a:off x="6191782" y="2462331"/>
            <a:ext cx="5937117" cy="2167959"/>
          </a:xfrm>
          <a:prstGeom prst="rect">
            <a:avLst/>
          </a:prstGeom>
        </p:spPr>
      </p:pic>
      <p:pic>
        <p:nvPicPr>
          <p:cNvPr id="10" name="圖片 9" descr="男大生網路化身「姐姐」教健身 誘少女5度自拍裸照 | 情慾犯罪 | 社會 | 聯合新聞網 - Google Chrom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7" t="29330" r="42630" b="51563"/>
          <a:stretch/>
        </p:blipFill>
        <p:spPr>
          <a:xfrm>
            <a:off x="6191782" y="4471100"/>
            <a:ext cx="5814171" cy="179238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3127" y="525506"/>
            <a:ext cx="5989902" cy="5943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315685" y="496602"/>
            <a:ext cx="5595265" cy="5757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315685" y="2462331"/>
            <a:ext cx="5431770" cy="5943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191782" y="4917397"/>
            <a:ext cx="5759532" cy="5943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461158" y="1867997"/>
            <a:ext cx="4027715" cy="5943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30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i.win.org.tw/upload/propaganda/2009260951111340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86" y="556088"/>
            <a:ext cx="8260279" cy="598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439387" y="902539"/>
            <a:ext cx="11257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明體" panose="02020709000000000000" pitchFamily="49" charset="-120"/>
                <a:ea typeface="華康粗明體" panose="02020709000000000000" pitchFamily="49" charset="-120"/>
              </a:rPr>
              <a:t>何謂「數位性暴力」？</a:t>
            </a:r>
            <a:endParaRPr lang="zh-TW" alt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粗明體" panose="02020709000000000000" pitchFamily="49" charset="-120"/>
              <a:ea typeface="華康粗明體" panose="020207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9387" y="2923017"/>
            <a:ext cx="11257808" cy="2194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「網路科技」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達成的威脅、跟蹤、誘騙、騷擾、侵害等性暴力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行為，並且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不分程度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深淺。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例如：在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臉書上用煽情字眼稱讚他人外表，或傳送猥褻照、黃色笑話。</a:t>
            </a:r>
          </a:p>
        </p:txBody>
      </p:sp>
    </p:spTree>
    <p:extLst>
      <p:ext uri="{BB962C8B-B14F-4D97-AF65-F5344CB8AC3E}">
        <p14:creationId xmlns:p14="http://schemas.microsoft.com/office/powerpoint/2010/main" val="28243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92825" y="1526417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「不」拍攝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不」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留存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不」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分享私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要」截圖存證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尋求可信任的大人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父母、師長、律師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58093" y="349140"/>
            <a:ext cx="6875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明體" panose="02020709000000000000" pitchFamily="49" charset="-120"/>
                <a:ea typeface="華康粗明體" panose="02020709000000000000" pitchFamily="49" charset="-120"/>
              </a:rPr>
              <a:t>「三不一要」原則</a:t>
            </a:r>
          </a:p>
        </p:txBody>
      </p:sp>
      <p:pic>
        <p:nvPicPr>
          <p:cNvPr id="4" name="Picture 10" descr="https://i.win.org.tw/upload/propaganda/2011021449566916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827" y="1633295"/>
            <a:ext cx="3487031" cy="25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win.org.tw/upload/propaganda/20110215252227107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002" y="4157906"/>
            <a:ext cx="3292585" cy="238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18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1598</TotalTime>
  <Words>96</Words>
  <Application>Microsoft Office PowerPoint</Application>
  <PresentationFormat>自訂</PresentationFormat>
  <Paragraphs>12</Paragraphs>
  <Slides>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包图主题2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admin</cp:lastModifiedBy>
  <cp:revision>68</cp:revision>
  <dcterms:created xsi:type="dcterms:W3CDTF">2017-08-11T09:57:51Z</dcterms:created>
  <dcterms:modified xsi:type="dcterms:W3CDTF">2021-02-25T03:20:42Z</dcterms:modified>
</cp:coreProperties>
</file>